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306" r:id="rId19"/>
    <p:sldId id="263" r:id="rId20"/>
    <p:sldId id="265" r:id="rId21"/>
    <p:sldId id="297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FF9FDA7-6CC3-0501-7B6D-BDE2B9BD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5ECCA36-FF70-1F88-E28C-D7A2F836E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7E26345D-441A-4278-1E0A-FF9C27B01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B1A46-3FB2-3553-5B26-95145F9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87" y="1220276"/>
            <a:ext cx="6372013" cy="2440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19058"/>
            <a:ext cx="5706450" cy="2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 и </a:t>
            </a:r>
            <a:r>
              <a:rPr lang="en-US" sz="3000" dirty="0"/>
              <a:t>APDEX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791CD14-0557-1EA4-47D0-ECBA5FFB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7340E0E1-944B-6574-ADCA-B6CD778B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Автотесты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8B1739-BDD4-840C-B9B7-81CC856A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028120"/>
            <a:ext cx="8571231" cy="34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подачи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15221030"/>
              </p:ext>
            </p:extLst>
          </p:nvPr>
        </p:nvGraphicFramePr>
        <p:xfrm>
          <a:off x="952500" y="2272292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программы «Трекер» (на платформе 1С)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357025368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оперативного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FAFE11-59C9-8232-8CC1-F47950D0F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15" y="1195525"/>
            <a:ext cx="8436769" cy="3947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E8DFA3-0C0E-6254-E55F-CD45B34B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66" y="185737"/>
            <a:ext cx="3906868" cy="4772025"/>
          </a:xfrm>
          <a:prstGeom prst="rect">
            <a:avLst/>
          </a:prstGeom>
        </p:spPr>
      </p:pic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328</Words>
  <Application>Microsoft Office PowerPoint</Application>
  <PresentationFormat>Экран 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Courier New</vt:lpstr>
      <vt:lpstr>Roboto Medium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подачи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 и APDEX</vt:lpstr>
      <vt:lpstr>Автотесты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9</cp:revision>
  <dcterms:modified xsi:type="dcterms:W3CDTF">2025-03-18T14:24:49Z</dcterms:modified>
</cp:coreProperties>
</file>